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2C7212-E45B-4411-9B8C-354E6189C6D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EDAFCD-C754-486A-A8EF-42797B65524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E41A38-1685-477B-B0F4-5B4F022CECD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3C3FAF-3FE5-4D5D-98C4-AA55CE952A2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CEBF56-F664-47AD-8F73-DEF3EAB179B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7C1719-78EE-46BE-AAB8-1C59682D70E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9F626B-0CDD-479C-A534-7C7F4C29B82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A801F7-2895-408B-A1E6-4B1D72ADFBC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64F865-4D79-4936-B8C6-5AD1420A720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6676AF-E625-44FA-9D75-097378C9FE7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7CC37C-54E8-4D6A-A62A-4DB74748FA1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4527E41-6E05-4C1A-A240-67541B95136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196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C6FC05B-BE6B-4F78-8B99-AA9DB2374F51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3080" cy="26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7280" cy="28728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1720" cy="2024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2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76" name="Изображение 2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7" name="Прямоугольник со скругленными углами 5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8" name="TextBox 7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9" name="Прямоугольник со скругленными углами 6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82" name="TextBox 9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5" name="TextBox 1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86" name="Прямоугольник со скругленными углами 7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3600" cy="5139360"/>
          </a:xfrm>
          <a:prstGeom prst="rect">
            <a:avLst/>
          </a:prstGeom>
          <a:ln w="0">
            <a:noFill/>
          </a:ln>
        </p:spPr>
      </p:pic>
      <p:sp>
        <p:nvSpPr>
          <p:cNvPr id="88" name="Прямоугольник 5"/>
          <p:cNvSpPr/>
          <p:nvPr/>
        </p:nvSpPr>
        <p:spPr>
          <a:xfrm>
            <a:off x="1640880" y="4588920"/>
            <a:ext cx="299520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89" name="Изображение 40"/>
          <p:cNvSpPr/>
          <p:nvPr/>
        </p:nvSpPr>
        <p:spPr>
          <a:xfrm>
            <a:off x="867240" y="3587040"/>
            <a:ext cx="253080" cy="25308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0" name="Рисунок 5" descr=""/>
          <p:cNvPicPr/>
          <p:nvPr/>
        </p:nvPicPr>
        <p:blipFill>
          <a:blip r:embed="rId3"/>
          <a:srcRect l="0" t="30398" r="0" b="28998"/>
          <a:stretch/>
        </p:blipFill>
        <p:spPr>
          <a:xfrm>
            <a:off x="351000" y="3790440"/>
            <a:ext cx="1285560" cy="1129680"/>
          </a:xfrm>
          <a:prstGeom prst="rect">
            <a:avLst/>
          </a:prstGeom>
          <a:ln w="0">
            <a:noFill/>
          </a:ln>
        </p:spPr>
      </p:pic>
      <p:sp>
        <p:nvSpPr>
          <p:cNvPr id="91" name=""/>
          <p:cNvSpPr/>
          <p:nvPr/>
        </p:nvSpPr>
        <p:spPr>
          <a:xfrm>
            <a:off x="466200" y="1728360"/>
            <a:ext cx="4735800" cy="10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Рисунок 8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58" name="TextBox 10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4756680" y="883800"/>
            <a:ext cx="4467600" cy="3560400"/>
            <a:chOff x="4756680" y="883800"/>
            <a:chExt cx="4467600" cy="3560400"/>
          </a:xfrm>
        </p:grpSpPr>
        <p:pic>
          <p:nvPicPr>
            <p:cNvPr id="61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67600" cy="35604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2" name="Прямоугольник со скругленными углами 1"/>
            <p:cNvSpPr/>
            <p:nvPr/>
          </p:nvSpPr>
          <p:spPr>
            <a:xfrm rot="16200000">
              <a:off x="6148800" y="1213560"/>
              <a:ext cx="1735200" cy="2770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3" name="TextBox 1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4" name="Прямоугольник со скругленными углами 2"/>
          <p:cNvSpPr/>
          <p:nvPr/>
        </p:nvSpPr>
        <p:spPr>
          <a:xfrm>
            <a:off x="5632560" y="1728360"/>
            <a:ext cx="2766600" cy="173340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1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7360" y="2538000"/>
            <a:ext cx="2389320" cy="3594240"/>
          </a:xfrm>
          <a:prstGeom prst="rect">
            <a:avLst/>
          </a:prstGeom>
          <a:ln w="0">
            <a:noFill/>
          </a:ln>
        </p:spPr>
      </p:pic>
      <p:sp>
        <p:nvSpPr>
          <p:cNvPr id="67" name="TextBox 2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8" name=""/>
          <p:cNvSpPr/>
          <p:nvPr/>
        </p:nvSpPr>
        <p:spPr>
          <a:xfrm>
            <a:off x="466200" y="493920"/>
            <a:ext cx="79347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3"/>
          <p:cNvSpPr/>
          <p:nvPr/>
        </p:nvSpPr>
        <p:spPr>
          <a:xfrm>
            <a:off x="463680" y="490320"/>
            <a:ext cx="4761360" cy="77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0" name="TextBox 4"/>
          <p:cNvSpPr/>
          <p:nvPr/>
        </p:nvSpPr>
        <p:spPr>
          <a:xfrm>
            <a:off x="497880" y="1319760"/>
            <a:ext cx="4726800" cy="344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1" name="Прямоугольник со скругленными углами 4"/>
          <p:cNvSpPr/>
          <p:nvPr/>
        </p:nvSpPr>
        <p:spPr>
          <a:xfrm>
            <a:off x="5486760" y="0"/>
            <a:ext cx="3955320" cy="513936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Рисунок 2" descr=""/>
          <p:cNvPicPr/>
          <p:nvPr/>
        </p:nvPicPr>
        <p:blipFill>
          <a:blip r:embed="rId1"/>
          <a:srcRect l="34079" t="0" r="23212" b="0"/>
          <a:stretch/>
        </p:blipFill>
        <p:spPr>
          <a:xfrm flipH="1" rot="17280600">
            <a:off x="-111600" y="2656800"/>
            <a:ext cx="2257200" cy="3594240"/>
          </a:xfrm>
          <a:prstGeom prst="rect">
            <a:avLst/>
          </a:prstGeom>
          <a:ln w="0">
            <a:noFill/>
          </a:ln>
        </p:spPr>
      </p:pic>
      <p:sp>
        <p:nvSpPr>
          <p:cNvPr id="73" name="TextBox 5"/>
          <p:cNvSpPr/>
          <p:nvPr/>
        </p:nvSpPr>
        <p:spPr>
          <a:xfrm>
            <a:off x="497880" y="1319760"/>
            <a:ext cx="7903440" cy="239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4" name=""/>
          <p:cNvSpPr/>
          <p:nvPr/>
        </p:nvSpPr>
        <p:spPr>
          <a:xfrm>
            <a:off x="466200" y="493920"/>
            <a:ext cx="7935120" cy="77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1411</TotalTime>
  <Application>LibreOffice/7.3.7.2$Linux_X86_64 LibreOffice_project/30$Build-2</Application>
  <AppVersion>15.0000</AppVersion>
  <Words>20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2024-08-28T09:50:02Z</dcterms:modified>
  <cp:revision>25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